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085da40a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085da40a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85da40a9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85da40a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85da40a9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085da40a9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85da40a9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085da40a9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085da40a9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085da40a9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d3ff5cca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d3ff5cca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d2ccd05af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d2ccd05af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d2ccd05af7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d2ccd05af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d2ccd05af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d2ccd05af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d2ccd05af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d2ccd05af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d2ccd05af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d2ccd05af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d2da994b2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d2da994b2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d2da994b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d2da994b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d2da994b2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d2da994b2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rive.google.com/drive/folders/1anuNsaua_42ne-ZCreFMTUYOEn68X7Jd?usp=drive_link" TargetMode="External"/><Relationship Id="rId4" Type="http://schemas.openxmlformats.org/officeDocument/2006/relationships/hyperlink" Target="https://docs.google.com/spreadsheets/d/1hn9uhK8q8L5kQskKV8XvLsQcY8DEVul-_hePk9uZDFg/edit?usp=sharing" TargetMode="External"/><Relationship Id="rId5" Type="http://schemas.openxmlformats.org/officeDocument/2006/relationships/hyperlink" Target="https://docs.google.com/spreadsheets/d/1BIGdqjGmSnBIzP8sKj86Ho2HxPQEsgr6GeKcjsLAiuM/edit?usp=sharing" TargetMode="External"/><Relationship Id="rId6" Type="http://schemas.openxmlformats.org/officeDocument/2006/relationships/image" Target="../media/image8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ocs.google.com/spreadsheets/d/1WNKWo0aK3BhGBvbidV-vjpaaDUTfztpm/edit?usp=drive_link&amp;ouid=102280206651686079426&amp;rtpof=true&amp;sd=true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drive.google.com/drive/folders/13XkQDcbwL6yLw5nffdIRYxrpPJYX9gZz?usp=sharin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4523000" y="306525"/>
            <a:ext cx="4309200" cy="11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GB" sz="1100"/>
              <a:t>Programme</a:t>
            </a:r>
            <a:r>
              <a:rPr lang="en-GB" sz="1100"/>
              <a:t>: Nordplus Horizontal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GB" sz="1100"/>
              <a:t>Project title</a:t>
            </a:r>
            <a:r>
              <a:rPr lang="en-GB" sz="1100"/>
              <a:t>: Tell me culture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GB" sz="1100"/>
              <a:t>Project number</a:t>
            </a:r>
            <a:r>
              <a:rPr lang="en-GB" sz="1100"/>
              <a:t>: NPHZ-2024/10158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GB" sz="1100"/>
              <a:t>Project period</a:t>
            </a:r>
            <a:r>
              <a:rPr lang="en-GB" sz="1100"/>
              <a:t>: 09/2024 - 08/2026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Participants</a:t>
            </a:r>
            <a:r>
              <a:rPr lang="en-GB" sz="1100"/>
              <a:t>: Valodu Mape (LV), LFI (FI), Be Creative (SE), MTÜ Selts Raeküla (EE).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2659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Tell me culture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/>
              <a:t>Project number: </a:t>
            </a:r>
            <a:r>
              <a:rPr lang="en-GB" sz="1200"/>
              <a:t>NPHZ-2024/10158</a:t>
            </a:r>
            <a:endParaRPr sz="12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7145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WP2: Guide for educators</a:t>
            </a:r>
            <a:endParaRPr/>
          </a:p>
        </p:txBody>
      </p:sp>
      <p:sp>
        <p:nvSpPr>
          <p:cNvPr id="113" name="Google Shape;11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Local surveys with 7-10 students &amp; 7-10 educators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Topics (1-2 pages):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The importance of preserving local languages: </a:t>
            </a:r>
            <a:r>
              <a:rPr b="1" lang="en-GB"/>
              <a:t>VM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Interaction between local tourism offers and the development of small languages: </a:t>
            </a:r>
            <a:r>
              <a:rPr b="1" lang="en-GB"/>
              <a:t>B-Creative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The impact of cultural heritage on learning habits - </a:t>
            </a:r>
            <a:r>
              <a:rPr b="1" lang="en-GB"/>
              <a:t>MTU Selts Raekula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Context-based learning process emphasising storytelling as part of exploration of local cultural heritage: </a:t>
            </a:r>
            <a:r>
              <a:rPr b="1" lang="en-GB"/>
              <a:t>LFI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10 questions (yes/no, scale, open answers)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Guide content will be collected in a written form, yet we will present it digitally in a form of reels/videos to make it more attractive for target audience.</a:t>
            </a:r>
            <a:endParaRPr/>
          </a:p>
        </p:txBody>
      </p:sp>
      <p:pic>
        <p:nvPicPr>
          <p:cNvPr descr="a person is holding a magnifying glass over a newspaper that says before sharing ask yourself (provided by Tenor)"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0875" y="157250"/>
            <a:ext cx="1761125" cy="176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WP3: Educational resources</a:t>
            </a:r>
            <a:endParaRPr/>
          </a:p>
        </p:txBody>
      </p:sp>
      <p:sp>
        <p:nvSpPr>
          <p:cNvPr id="120" name="Google Shape;12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Purpose of the storytelling cards - imagine, analyse, understand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Ideas: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Keyword-based task;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Missing words;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Create story from pictures;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Observe the picture, describe the vibe of the story;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Use (adjectives/verbs/…) to interpret the story.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Relate yourself to the situation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Match picture with ….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Historic photos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Etc.</a:t>
            </a:r>
            <a:endParaRPr/>
          </a:p>
        </p:txBody>
      </p:sp>
      <p:pic>
        <p:nvPicPr>
          <p:cNvPr descr="Animal Village Create a Story Cards - eeBoo – The Red Balloon Toy ..."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7525" y="1598650"/>
            <a:ext cx="3259950" cy="325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WP3: Educational resources</a:t>
            </a:r>
            <a:endParaRPr/>
          </a:p>
        </p:txBody>
      </p:sp>
      <p:sp>
        <p:nvSpPr>
          <p:cNvPr id="127" name="Google Shape;12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Interactive game to work on context-based learning: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10 questions per story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Questions that require understanding the context and content of the story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Linguistic questions: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“find a synonym/antonym for…”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“what does “...” mean?” etc.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Culture-based questions: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“Have you heard similar stories in your family/village?”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“How different does this place look now?”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“What is this person’s heritage and how it impacts your place?”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Audio-record each story.</a:t>
            </a:r>
            <a:endParaRPr/>
          </a:p>
        </p:txBody>
      </p:sp>
      <p:pic>
        <p:nvPicPr>
          <p:cNvPr descr="a cartoon shows a boy and a girl sitting next to an older woman with the letters bm on the bottom left (provided by Tenor)"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7075" y="3265750"/>
            <a:ext cx="2199400" cy="175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WP4: Piloting the project</a:t>
            </a:r>
            <a:endParaRPr/>
          </a:p>
        </p:txBody>
      </p:sp>
      <p:sp>
        <p:nvSpPr>
          <p:cNvPr id="134" name="Google Shape;13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Local piloting with students (5-10 students per partner)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Pilot the storytelling cards and interactive tasks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External evaluation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LTT in Sweden</a:t>
            </a:r>
            <a:endParaRPr/>
          </a:p>
        </p:txBody>
      </p:sp>
      <p:pic>
        <p:nvPicPr>
          <p:cNvPr descr="a man in a suit and tie is smiling . (provided by Tenor)"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4169" y="2346125"/>
            <a:ext cx="2415975" cy="25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WP5: Dissemination</a:t>
            </a:r>
            <a:endParaRPr/>
          </a:p>
        </p:txBody>
      </p:sp>
      <p:sp>
        <p:nvSpPr>
          <p:cNvPr id="141" name="Google Shape;141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2 local tours per partner based on the content - one as a part of piloting, another-as part of dissemination. (30 participants per country)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All results will be available in English, Latvian, Swedish, Estonian and Finnish languages.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Valodu Mape creates a project’s FB page.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Upload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organisation logos</a:t>
            </a:r>
            <a:r>
              <a:rPr lang="en-GB"/>
              <a:t>&amp;Add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SM accounts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u="sng">
                <a:solidFill>
                  <a:schemeClr val="hlink"/>
                </a:solidFill>
                <a:hlinkClick r:id="rId5"/>
              </a:rPr>
              <a:t>Dissemination log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Use hashtags #Nordplus #TellMeCultureProject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a man wearing a cowboy hat and a shirt says you better start talking (provided by Tenor)" id="142" name="Google Shape;14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0575" y="2518300"/>
            <a:ext cx="2371725" cy="23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To-do </a:t>
            </a:r>
            <a:endParaRPr/>
          </a:p>
        </p:txBody>
      </p:sp>
      <p:sp>
        <p:nvSpPr>
          <p:cNvPr id="148" name="Google Shape;148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Ask agency about number of LTT days and change of location - VM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Create survey by 18/10- VM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Check the survey by 23/10 - all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Translate and share surveys locally - all by 30/10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1st newsletter and template by 15/11- LFI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Social media account by 23/10- VM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Google website - end of year - BCreative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Next online meeting 13/11 11:00 CET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Objective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To </a:t>
            </a:r>
            <a:r>
              <a:rPr b="1" lang="en-GB" sz="1400">
                <a:solidFill>
                  <a:schemeClr val="dk1"/>
                </a:solidFill>
              </a:rPr>
              <a:t>improve local language skills</a:t>
            </a:r>
            <a:r>
              <a:rPr lang="en-GB" sz="1400">
                <a:solidFill>
                  <a:schemeClr val="dk1"/>
                </a:solidFill>
              </a:rPr>
              <a:t> combining the </a:t>
            </a:r>
            <a:r>
              <a:rPr b="1" lang="en-GB" sz="1400">
                <a:solidFill>
                  <a:schemeClr val="dk1"/>
                </a:solidFill>
              </a:rPr>
              <a:t>learning </a:t>
            </a:r>
            <a:r>
              <a:rPr lang="en-GB" sz="1400">
                <a:solidFill>
                  <a:schemeClr val="dk1"/>
                </a:solidFill>
              </a:rPr>
              <a:t>process with </a:t>
            </a:r>
            <a:r>
              <a:rPr b="1" lang="en-GB" sz="1400">
                <a:solidFill>
                  <a:schemeClr val="dk1"/>
                </a:solidFill>
              </a:rPr>
              <a:t>local tourism and cultural heritage acquisition and storytelling</a:t>
            </a:r>
            <a:r>
              <a:rPr lang="en-GB" sz="1400">
                <a:solidFill>
                  <a:schemeClr val="dk1"/>
                </a:solidFill>
              </a:rPr>
              <a:t>, at the same time enhancing interest in their own region’s and countries history, thus paying more attention to </a:t>
            </a:r>
            <a:r>
              <a:rPr b="1" lang="en-GB" sz="1400">
                <a:solidFill>
                  <a:schemeClr val="dk1"/>
                </a:solidFill>
              </a:rPr>
              <a:t>less known places</a:t>
            </a:r>
            <a:r>
              <a:rPr lang="en-GB" sz="1400">
                <a:solidFill>
                  <a:schemeClr val="dk1"/>
                </a:solidFill>
              </a:rPr>
              <a:t> in regions.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Main activities: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-GB" sz="1100">
                <a:solidFill>
                  <a:schemeClr val="dk1"/>
                </a:solidFill>
              </a:rPr>
              <a:t>Content creation: </a:t>
            </a:r>
            <a:r>
              <a:rPr b="1" lang="en-GB" sz="1100">
                <a:solidFill>
                  <a:schemeClr val="dk1"/>
                </a:solidFill>
              </a:rPr>
              <a:t>gathering local legends and stories </a:t>
            </a:r>
            <a:r>
              <a:rPr lang="en-GB" sz="1100">
                <a:solidFill>
                  <a:schemeClr val="dk1"/>
                </a:solidFill>
              </a:rPr>
              <a:t>(total: 20 different locations, 1 story per location)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* Creating </a:t>
            </a:r>
            <a:r>
              <a:rPr b="1" lang="en-GB" sz="1100">
                <a:solidFill>
                  <a:schemeClr val="dk1"/>
                </a:solidFill>
              </a:rPr>
              <a:t>storytelling cards</a:t>
            </a:r>
            <a:r>
              <a:rPr lang="en-GB" sz="1100">
                <a:solidFill>
                  <a:schemeClr val="dk1"/>
                </a:solidFill>
              </a:rPr>
              <a:t> based on the created content (total: 20 cards)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* Creating </a:t>
            </a:r>
            <a:r>
              <a:rPr b="1" lang="en-GB" sz="1100">
                <a:solidFill>
                  <a:schemeClr val="dk1"/>
                </a:solidFill>
              </a:rPr>
              <a:t>interactive game</a:t>
            </a:r>
            <a:r>
              <a:rPr lang="en-GB" sz="1100">
                <a:solidFill>
                  <a:schemeClr val="dk1"/>
                </a:solidFill>
              </a:rPr>
              <a:t> (total: 20 game-based tasks/ 1 game per location)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* Project materials will be created in </a:t>
            </a:r>
            <a:r>
              <a:rPr b="1" lang="en-GB" sz="1100">
                <a:solidFill>
                  <a:schemeClr val="dk1"/>
                </a:solidFill>
              </a:rPr>
              <a:t>all official partner languages and English </a:t>
            </a:r>
            <a:r>
              <a:rPr lang="en-GB" sz="1100">
                <a:solidFill>
                  <a:schemeClr val="dk1"/>
                </a:solidFill>
              </a:rPr>
              <a:t>as an intermediary language.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b="1" lang="en-GB" sz="1100">
                <a:solidFill>
                  <a:schemeClr val="dk1"/>
                </a:solidFill>
              </a:rPr>
              <a:t>2 local tours</a:t>
            </a:r>
            <a:r>
              <a:rPr lang="en-GB" sz="1100">
                <a:solidFill>
                  <a:schemeClr val="dk1"/>
                </a:solidFill>
              </a:rPr>
              <a:t> per partner based on the content - one as a part of piloting, another-as part of dissemination. (10-15 participants per event)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b="1" lang="en-GB" sz="1100">
                <a:solidFill>
                  <a:schemeClr val="dk1"/>
                </a:solidFill>
              </a:rPr>
              <a:t>Transnational meetings</a:t>
            </a:r>
            <a:r>
              <a:rPr lang="en-GB" sz="1100">
                <a:solidFill>
                  <a:schemeClr val="dk1"/>
                </a:solidFill>
              </a:rPr>
              <a:t> one in Latvia and one in Finland, (2 participants per partner) one mobility (4 participants per partner) in Sweden.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Valodu Mape will lead all activities and create the website, as well as visual identity of the project.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All partners will be involved in the above described as well as creating content for newsletters and social media posts </a:t>
            </a:r>
            <a:r>
              <a:rPr lang="en-GB" sz="1100">
                <a:solidFill>
                  <a:schemeClr val="dk1"/>
                </a:solidFill>
              </a:rPr>
              <a:t>&amp; publication in local media</a:t>
            </a:r>
            <a:r>
              <a:rPr lang="en-GB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Valodu Mape will create a dissemination plan &amp; schedule.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Responsibilities of each partner are </a:t>
            </a:r>
            <a:r>
              <a:rPr lang="en-GB" sz="1100">
                <a:solidFill>
                  <a:schemeClr val="dk1"/>
                </a:solidFill>
              </a:rPr>
              <a:t>described</a:t>
            </a:r>
            <a:r>
              <a:rPr lang="en-GB" sz="1100">
                <a:solidFill>
                  <a:schemeClr val="dk1"/>
                </a:solidFill>
              </a:rPr>
              <a:t> in partner agreements.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Full Gantt chart available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here</a:t>
            </a:r>
            <a:r>
              <a:rPr lang="en-GB"/>
              <a:t>.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4">
            <a:alphaModFix/>
          </a:blip>
          <a:srcRect b="59103" l="0" r="0" t="0"/>
          <a:stretch/>
        </p:blipFill>
        <p:spPr>
          <a:xfrm>
            <a:off x="140163" y="1865562"/>
            <a:ext cx="8863673" cy="141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4375"/>
            <a:ext cx="8679901" cy="2125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38" y="2190425"/>
            <a:ext cx="8687127" cy="76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Management</a:t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Partner agreements</a:t>
            </a:r>
            <a:r>
              <a:rPr lang="en-GB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Bring the originals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/>
              <a:t>Communication:</a:t>
            </a:r>
            <a:endParaRPr b="1"/>
          </a:p>
          <a:p>
            <a:pPr indent="-30228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165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official internal communication channel: email.</a:t>
            </a:r>
            <a:endParaRPr sz="165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2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165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Monthly or bimonthly online meetings: Zoom. The meetings will be recorded (if needed) and published for internal use only. </a:t>
            </a:r>
            <a:endParaRPr sz="165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2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165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Meeting minutes in TPMs: provided by the hosts </a:t>
            </a:r>
            <a:endParaRPr sz="165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2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165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Storing the content: Google Drive, a folder specially designed for the project shared with partners. </a:t>
            </a:r>
            <a:endParaRPr sz="165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2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165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Maintenance of the content: Google Drive folder and its content will be officially available the whole project length and 5 years after the project ends, the same rule applies to the project’s social media and website management.</a:t>
            </a:r>
            <a:endParaRPr sz="165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2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165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Availability of the project results: undetermined</a:t>
            </a:r>
            <a:endParaRPr sz="165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Evaluation: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Internal evaluation after each activity, TPM evaluation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External evaluation: both tours of which one is LTT (student mobility)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Management</a:t>
            </a:r>
            <a:endParaRPr/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Kick-off meeting: online, Zoom, 11/09/2024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TPM 1 in Helsinki: 7-8/10/2024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TPM 2 in Valmiera: </a:t>
            </a:r>
            <a:r>
              <a:rPr lang="en-GB">
                <a:solidFill>
                  <a:srgbClr val="FF9900"/>
                </a:solidFill>
              </a:rPr>
              <a:t>10-11.06.2025.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LTT in Sweden: </a:t>
            </a:r>
            <a:r>
              <a:rPr lang="en-GB">
                <a:solidFill>
                  <a:srgbClr val="FF9900"/>
                </a:solidFill>
              </a:rPr>
              <a:t>spring 2026 - cik dienas? Vai var mainīt vietu?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9900"/>
                </a:solidFill>
              </a:rPr>
              <a:t>Next online meeting - 13/11/2024 11:00 CET</a:t>
            </a:r>
            <a:endParaRPr>
              <a:solidFill>
                <a:srgbClr val="FF9900"/>
              </a:solidFill>
            </a:endParaRPr>
          </a:p>
          <a:p>
            <a:pPr indent="-296692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153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 TPM</a:t>
            </a:r>
            <a:endParaRPr sz="153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806"/>
              <a:buFont typeface="Arial"/>
              <a:buNone/>
            </a:pPr>
            <a:r>
              <a:rPr lang="en-GB" sz="153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host takes care of the meeting organisation: agenda, participant list, participant survey, photos, other documentation, if needed.</a:t>
            </a:r>
            <a:endParaRPr sz="153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806"/>
              <a:buFont typeface="Arial"/>
              <a:buNone/>
            </a:pPr>
            <a:r>
              <a:t/>
            </a:r>
            <a:endParaRPr sz="153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6692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153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TPM</a:t>
            </a:r>
            <a:endParaRPr sz="153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806"/>
              <a:buFont typeface="Arial"/>
              <a:buNone/>
            </a:pPr>
            <a:r>
              <a:rPr lang="en-GB" sz="153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TPM documents should be uploaded in the Google Drive Management folder.  Participant list must be signed, stamped, and scanned. The host provides meeting minutes</a:t>
            </a:r>
            <a:endParaRPr sz="153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Logos</a:t>
            </a:r>
            <a:r>
              <a:rPr lang="en-GB"/>
              <a:t>: Please upload partner logos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Tell me culture in numbers</a:t>
            </a:r>
            <a:endParaRPr/>
          </a:p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Quantitative measures: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20 less known locations in partner countries (5 locations per country, 1 story per location)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20 storytelling cards (1 card per location)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20 game-based tasks (1 per location)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2 local tours (~150 participants in total)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2 TPMs (in Latvia and in Finland)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/>
              <a:t>1 mobility (4 participants per partner)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-GB"/>
              <a:t>300-500 people reached, including social media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-GB"/>
              <a:t>3-4 newsletters (1 per partner)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-GB"/>
              <a:t>At least 1 social media post every 2 weeks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/>
              <a:t>1 publication in local media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